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53D50-77BE-FA42-94FD-F7D0488536E0}" v="1" dt="2023-08-20T06:30:16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/>
    <p:restoredTop sz="96205"/>
  </p:normalViewPr>
  <p:slideViewPr>
    <p:cSldViewPr snapToGrid="0">
      <p:cViewPr varScale="1">
        <p:scale>
          <a:sx n="125" d="100"/>
          <a:sy n="125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6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6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6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2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1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0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6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3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0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8/20/23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3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8/20/23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47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84005D-C911-2209-DD08-E6312FAFD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4010746" cy="3569150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3200" dirty="0">
                <a:effectLst/>
                <a:ea typeface="Calibri" panose="020F0502020204030204" pitchFamily="34" charset="0"/>
              </a:rPr>
              <a:t>Quelle réaction face à la splendeur de Dieu ?</a:t>
            </a:r>
            <a:endParaRPr lang="fr-FR" sz="3200" dirty="0"/>
          </a:p>
        </p:txBody>
      </p:sp>
      <p:pic>
        <p:nvPicPr>
          <p:cNvPr id="4" name="Picture 3" descr="Art nuageux en peinture à l’huile">
            <a:extLst>
              <a:ext uri="{FF2B5EF4-FFF2-40B4-BE49-F238E27FC236}">
                <a16:creationId xmlns:a16="http://schemas.microsoft.com/office/drawing/2014/main" id="{74A21862-150D-9B76-62EC-2B2289824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45" b="-1"/>
          <a:stretch/>
        </p:blipFill>
        <p:spPr>
          <a:xfrm>
            <a:off x="-25804" y="15"/>
            <a:ext cx="7320707" cy="685798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C628682B-FA15-C3A3-CBBB-D41F2BEEB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227" y="1065258"/>
            <a:ext cx="4182172" cy="205900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246085A-0FED-CDFE-8539-1CFA77823D9E}"/>
              </a:ext>
            </a:extLst>
          </p:cNvPr>
          <p:cNvSpPr txBox="1"/>
          <p:nvPr/>
        </p:nvSpPr>
        <p:spPr>
          <a:xfrm>
            <a:off x="7543207" y="1462965"/>
            <a:ext cx="2581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Pacific Again" pitchFamily="2" charset="0"/>
              </a:rPr>
              <a:t>P</a:t>
            </a:r>
            <a:r>
              <a:rPr lang="fr-FR" sz="4000" baseline="-14000" dirty="0">
                <a:latin typeface="charlotte" panose="02000507000000020002" pitchFamily="2" charset="77"/>
              </a:rPr>
              <a:t>saume 111 </a:t>
            </a:r>
            <a:endParaRPr lang="fr-FR" baseline="-14000" dirty="0">
              <a:latin typeface="Pacific Aga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9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rt nuageux en peinture à l’huile">
            <a:extLst>
              <a:ext uri="{FF2B5EF4-FFF2-40B4-BE49-F238E27FC236}">
                <a16:creationId xmlns:a16="http://schemas.microsoft.com/office/drawing/2014/main" id="{EC65257C-DFBF-0466-3F33-62321676CC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45" b="-1"/>
          <a:stretch/>
        </p:blipFill>
        <p:spPr>
          <a:xfrm>
            <a:off x="0" y="0"/>
            <a:ext cx="1965368" cy="184114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ACB0275-B927-96A9-9E58-C37A452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09182" y="786172"/>
            <a:ext cx="10691265" cy="1371030"/>
          </a:xfrm>
        </p:spPr>
        <p:txBody>
          <a:bodyPr/>
          <a:lstStyle/>
          <a:p>
            <a:r>
              <a:rPr lang="fr-FR" dirty="0"/>
              <a:t>	    Psaume 111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821F71-2EEA-EFF5-B61A-356374C37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arenR"/>
            </a:pPr>
            <a:r>
              <a:rPr lang="fr-FR" sz="3200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Comment est-ce que le psalmiste parle de Dieu et de ses </a:t>
            </a:r>
            <a:r>
              <a:rPr lang="fr-FR" sz="3200" dirty="0" err="1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oeuvres</a:t>
            </a:r>
            <a:r>
              <a:rPr lang="fr-FR" sz="3200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 dans ce psaume ?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arenR"/>
            </a:pPr>
            <a:endParaRPr lang="fr-FR" sz="3200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arenR"/>
            </a:pPr>
            <a:r>
              <a:rPr lang="fr-FR" sz="3200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Quelle est le rapport entre le v10 et le reste du psaume ?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77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4005D-C911-2209-DD08-E6312FAFD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4010746" cy="3569150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3200" dirty="0">
                <a:effectLst/>
                <a:ea typeface="Calibri" panose="020F0502020204030204" pitchFamily="34" charset="0"/>
              </a:rPr>
              <a:t>Quelle réaction face à la splendeur de Dieu ?</a:t>
            </a:r>
            <a:endParaRPr lang="fr-FR" sz="3200" dirty="0"/>
          </a:p>
        </p:txBody>
      </p:sp>
      <p:pic>
        <p:nvPicPr>
          <p:cNvPr id="4" name="Picture 3" descr="Art nuageux en peinture à l’huile">
            <a:extLst>
              <a:ext uri="{FF2B5EF4-FFF2-40B4-BE49-F238E27FC236}">
                <a16:creationId xmlns:a16="http://schemas.microsoft.com/office/drawing/2014/main" id="{74A21862-150D-9B76-62EC-2B2289824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45" b="-1"/>
          <a:stretch/>
        </p:blipFill>
        <p:spPr>
          <a:xfrm>
            <a:off x="-25804" y="15"/>
            <a:ext cx="7320707" cy="685798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628682B-FA15-C3A3-CBBB-D41F2BEEB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227" y="1065258"/>
            <a:ext cx="4182172" cy="205900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246085A-0FED-CDFE-8539-1CFA77823D9E}"/>
              </a:ext>
            </a:extLst>
          </p:cNvPr>
          <p:cNvSpPr txBox="1"/>
          <p:nvPr/>
        </p:nvSpPr>
        <p:spPr>
          <a:xfrm>
            <a:off x="7543207" y="1462965"/>
            <a:ext cx="2581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Pacific Again" pitchFamily="2" charset="0"/>
              </a:rPr>
              <a:t>P</a:t>
            </a:r>
            <a:r>
              <a:rPr lang="fr-FR" sz="4000" baseline="-14000" dirty="0">
                <a:latin typeface="charlotte" panose="02000507000000020002" pitchFamily="2" charset="77"/>
              </a:rPr>
              <a:t>saume 111 </a:t>
            </a:r>
            <a:endParaRPr lang="fr-FR" baseline="-14000" dirty="0">
              <a:latin typeface="Pacific Aga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64109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844BC5"/>
      </a:accent1>
      <a:accent2>
        <a:srgbClr val="4842B7"/>
      </a:accent2>
      <a:accent3>
        <a:srgbClr val="4B78C5"/>
      </a:accent3>
      <a:accent4>
        <a:srgbClr val="3999B3"/>
      </a:accent4>
      <a:accent5>
        <a:srgbClr val="49C0A8"/>
      </a:accent5>
      <a:accent6>
        <a:srgbClr val="39B368"/>
      </a:accent6>
      <a:hlink>
        <a:srgbClr val="339A97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55</Words>
  <Application>Microsoft Macintosh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Avenir Next</vt:lpstr>
      <vt:lpstr>Calisto MT</vt:lpstr>
      <vt:lpstr>charlotte</vt:lpstr>
      <vt:lpstr>Pacific Again</vt:lpstr>
      <vt:lpstr>Univers Condensed</vt:lpstr>
      <vt:lpstr>ChronicleVTI</vt:lpstr>
      <vt:lpstr>Quelle réaction face à la splendeur de Dieu ?</vt:lpstr>
      <vt:lpstr>     Psaume 111 </vt:lpstr>
      <vt:lpstr>Quelle réaction face à la splendeur de Dieu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Témoignages et turbulences</dc:title>
  <dc:creator>Gérald SEED</dc:creator>
  <cp:lastModifiedBy>Microsoft Office User</cp:lastModifiedBy>
  <cp:revision>3</cp:revision>
  <dcterms:created xsi:type="dcterms:W3CDTF">2023-07-08T17:25:58Z</dcterms:created>
  <dcterms:modified xsi:type="dcterms:W3CDTF">2023-08-20T09:17:51Z</dcterms:modified>
</cp:coreProperties>
</file>